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3"/>
  </p:notesMasterIdLst>
  <p:sldIdLst>
    <p:sldId id="256" r:id="rId2"/>
    <p:sldId id="261" r:id="rId3"/>
    <p:sldId id="272" r:id="rId4"/>
    <p:sldId id="274" r:id="rId5"/>
    <p:sldId id="268" r:id="rId6"/>
    <p:sldId id="270" r:id="rId7"/>
    <p:sldId id="273" r:id="rId8"/>
    <p:sldId id="258" r:id="rId9"/>
    <p:sldId id="271" r:id="rId10"/>
    <p:sldId id="275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94650"/>
  </p:normalViewPr>
  <p:slideViewPr>
    <p:cSldViewPr snapToGrid="0" snapToObjects="1">
      <p:cViewPr>
        <p:scale>
          <a:sx n="110" d="100"/>
          <a:sy n="110" d="100"/>
        </p:scale>
        <p:origin x="-24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127CC-7BFE-C645-AC7D-B378C93F618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8046E-AD5F-F843-8674-B388A82E4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0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0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86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6000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52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14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02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14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8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9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1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7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0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5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5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05562-2256-0047-8720-DA99C9FD091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EC234-2BE4-3441-B024-34013426C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697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52916-BA71-CE41-8CA8-D03EA558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US" sz="5000" b="1" dirty="0"/>
              <a:t>Design and evaluation of an adaptive lane keeping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8C0B8-4487-234E-BB88-DC84DB729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74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454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626-8DEE-DF49-8D16-AE677666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555" y="375450"/>
            <a:ext cx="9905998" cy="147857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9D54D-4EEC-8F48-8F3C-70AC38A2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4491"/>
            <a:ext cx="9905999" cy="3541714"/>
          </a:xfrm>
        </p:spPr>
        <p:txBody>
          <a:bodyPr/>
          <a:lstStyle/>
          <a:p>
            <a:r>
              <a:rPr lang="en-US" dirty="0"/>
              <a:t>This project has successfully developed and simulated the Lane Keeping System (LKS) using the Model Predictive Control, , and this system has been validated through software simulation on the SIMULINK environment. </a:t>
            </a:r>
          </a:p>
          <a:p>
            <a:endParaRPr lang="en-US" dirty="0"/>
          </a:p>
          <a:p>
            <a:r>
              <a:rPr lang="en-US" dirty="0"/>
              <a:t>In the next few years, the developed lane keeping system will be sufficiently capable of being used worldwide by the improvement of the reliability and stability of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0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9EAA5-EBED-FF4A-A96C-CB2B6686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585" y="2463301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 err="1"/>
              <a:t>ThaNK</a:t>
            </a:r>
            <a:r>
              <a:rPr lang="en-US" sz="5400" dirty="0"/>
              <a:t> </a:t>
            </a:r>
            <a:r>
              <a:rPr lang="en-US" sz="5400" dirty="0" err="1"/>
              <a:t>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1181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8343-F817-9049-AA22-B7A12E96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496" y="641668"/>
            <a:ext cx="9905998" cy="1478570"/>
          </a:xfrm>
        </p:spPr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A655D-5268-174A-BB61-9191A8C8B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recent years, the total of traffic accidents has been increasing due to the increasing number of cars. </a:t>
            </a:r>
          </a:p>
          <a:p>
            <a:pPr algn="just"/>
            <a:r>
              <a:rPr lang="en-US" dirty="0"/>
              <a:t>Unintended lane departures account for a high percentage of road accidents in general and especially severe accidents.</a:t>
            </a:r>
          </a:p>
          <a:p>
            <a:pPr algn="just"/>
            <a:r>
              <a:rPr lang="en-US" dirty="0"/>
              <a:t>The lane keeping system (LKS) can actively control the vehicle steering to help the driver keep the car within the lane to reduce the risk of lane departure effetely.  </a:t>
            </a:r>
          </a:p>
        </p:txBody>
      </p:sp>
    </p:spTree>
    <p:extLst>
      <p:ext uri="{BB962C8B-B14F-4D97-AF65-F5344CB8AC3E}">
        <p14:creationId xmlns:p14="http://schemas.microsoft.com/office/powerpoint/2010/main" val="192646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AAEF2-DF8B-404F-A125-0E236BD0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137" y="-166452"/>
            <a:ext cx="9905998" cy="1478570"/>
          </a:xfrm>
        </p:spPr>
        <p:txBody>
          <a:bodyPr/>
          <a:lstStyle/>
          <a:p>
            <a:r>
              <a:rPr lang="en-US" dirty="0"/>
              <a:t>Lane Keeping System</a:t>
            </a:r>
            <a:r>
              <a:rPr lang="zh-TW" altLang="en-US" dirty="0"/>
              <a:t> 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3B440A-0B04-3744-9D19-6C1195FE2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019" y="1192882"/>
            <a:ext cx="6820601" cy="370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0DFB45-F2CA-1744-9668-A6E4526EFA46}"/>
              </a:ext>
            </a:extLst>
          </p:cNvPr>
          <p:cNvSpPr/>
          <p:nvPr/>
        </p:nvSpPr>
        <p:spPr>
          <a:xfrm>
            <a:off x="1615440" y="5213855"/>
            <a:ext cx="7985760" cy="111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Bicycle model in terms of lateral deviation and relative yaw angle with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respect to the center line of the lane</a:t>
            </a:r>
          </a:p>
        </p:txBody>
      </p:sp>
    </p:spTree>
    <p:extLst>
      <p:ext uri="{BB962C8B-B14F-4D97-AF65-F5344CB8AC3E}">
        <p14:creationId xmlns:p14="http://schemas.microsoft.com/office/powerpoint/2010/main" val="95555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A171-80FC-7A4B-BE9B-52B8E630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85" y="398600"/>
            <a:ext cx="9905998" cy="1478570"/>
          </a:xfrm>
        </p:spPr>
        <p:txBody>
          <a:bodyPr/>
          <a:lstStyle/>
          <a:p>
            <a:r>
              <a:rPr lang="en-US" dirty="0"/>
              <a:t>model predictive control structure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5BF3FD56-5261-1B42-B5E7-E8B169E60C2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985" y="1877170"/>
            <a:ext cx="8111340" cy="391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19B0-6A38-0C4E-9363-2E405932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031" y="150570"/>
            <a:ext cx="9905998" cy="1478570"/>
          </a:xfrm>
        </p:spPr>
        <p:txBody>
          <a:bodyPr/>
          <a:lstStyle/>
          <a:p>
            <a:r>
              <a:rPr lang="en-US" dirty="0"/>
              <a:t>System Model</a:t>
            </a:r>
          </a:p>
        </p:txBody>
      </p:sp>
      <p:pic>
        <p:nvPicPr>
          <p:cNvPr id="1025" name="Picture 1" descr="page4image8143264">
            <a:extLst>
              <a:ext uri="{FF2B5EF4-FFF2-40B4-BE49-F238E27FC236}">
                <a16:creationId xmlns:a16="http://schemas.microsoft.com/office/drawing/2014/main" id="{CAA7F642-3873-AF45-B081-F075B1867C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68" y="1564343"/>
            <a:ext cx="7523163" cy="440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5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AB11-32AE-DD4D-BCFA-F8D73275E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173" y="616757"/>
            <a:ext cx="9905998" cy="1478570"/>
          </a:xfrm>
        </p:spPr>
        <p:txBody>
          <a:bodyPr/>
          <a:lstStyle/>
          <a:p>
            <a:r>
              <a:rPr lang="en-US" dirty="0"/>
              <a:t>Lane Keeping Assist Model</a:t>
            </a:r>
          </a:p>
        </p:txBody>
      </p:sp>
      <p:pic>
        <p:nvPicPr>
          <p:cNvPr id="2049" name="Picture 1" descr="page4image8148048">
            <a:extLst>
              <a:ext uri="{FF2B5EF4-FFF2-40B4-BE49-F238E27FC236}">
                <a16:creationId xmlns:a16="http://schemas.microsoft.com/office/drawing/2014/main" id="{FE56046A-0E07-864B-9D54-84D3BEA9D0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68208"/>
            <a:ext cx="8001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54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B717-9AD5-3449-81FD-327A19EB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737" y="257633"/>
            <a:ext cx="9905998" cy="1478570"/>
          </a:xfrm>
        </p:spPr>
        <p:txBody>
          <a:bodyPr/>
          <a:lstStyle/>
          <a:p>
            <a:r>
              <a:rPr lang="en-US" dirty="0"/>
              <a:t>environment and vehicle</a:t>
            </a: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7001DB18-40B8-B14A-8CD6-A294D2C346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868" y="1736203"/>
            <a:ext cx="7500395" cy="450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5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5908-B18F-D24B-A348-5A0B0644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8" y="618518"/>
            <a:ext cx="9905998" cy="1478570"/>
          </a:xfrm>
        </p:spPr>
        <p:txBody>
          <a:bodyPr/>
          <a:lstStyle/>
          <a:p>
            <a:r>
              <a:rPr lang="en-US" b="1" dirty="0"/>
              <a:t>Simulations Results and Discussion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4E36FA-AB83-F748-8759-C8B2D75FE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34" y="1713068"/>
            <a:ext cx="1807472" cy="3847189"/>
          </a:xfrm>
          <a:prstGeom prst="rect">
            <a:avLst/>
          </a:prstGeom>
        </p:spPr>
      </p:pic>
      <p:pic>
        <p:nvPicPr>
          <p:cNvPr id="5" name="Lane_keeping.mov" descr="Lane_keeping.mov">
            <a:hlinkClick r:id="" action="ppaction://media"/>
            <a:extLst>
              <a:ext uri="{FF2B5EF4-FFF2-40B4-BE49-F238E27FC236}">
                <a16:creationId xmlns:a16="http://schemas.microsoft.com/office/drawing/2014/main" id="{178DC390-DD24-3947-880D-4FEE168258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1183" y="1713068"/>
            <a:ext cx="6160575" cy="3962018"/>
          </a:xfrm>
        </p:spPr>
      </p:pic>
    </p:spTree>
    <p:extLst>
      <p:ext uri="{BB962C8B-B14F-4D97-AF65-F5344CB8AC3E}">
        <p14:creationId xmlns:p14="http://schemas.microsoft.com/office/powerpoint/2010/main" val="22573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3187-9802-6B4A-90F3-D25B5FA5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016" y="126715"/>
            <a:ext cx="9905998" cy="1478570"/>
          </a:xfrm>
        </p:spPr>
        <p:txBody>
          <a:bodyPr/>
          <a:lstStyle/>
          <a:p>
            <a:r>
              <a:rPr lang="en-US" b="1" dirty="0"/>
              <a:t>Simulations Results and Discussion</a:t>
            </a:r>
            <a:endParaRPr lang="en-US" dirty="0"/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724DD54A-554D-FD4F-9C72-F8FE7D226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220" y="1478570"/>
            <a:ext cx="5125559" cy="4513430"/>
          </a:xfrm>
          <a:prstGeom prst="rect">
            <a:avLst/>
          </a:prstGeom>
        </p:spPr>
      </p:pic>
      <p:pic>
        <p:nvPicPr>
          <p:cNvPr id="6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7755D129-370C-6C41-9485-DF655303AFE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12" y="1478570"/>
            <a:ext cx="5166167" cy="45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25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{7BB43039-3CED-5842-9D0B-BD246E0447FB}tf10001122</Template>
  <TotalTime>4436</TotalTime>
  <Words>195</Words>
  <Application>Microsoft Macintosh PowerPoint</Application>
  <PresentationFormat>Widescreen</PresentationFormat>
  <Paragraphs>19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Tw Cen MT</vt:lpstr>
      <vt:lpstr>Circuit</vt:lpstr>
      <vt:lpstr>Design and evaluation of an adaptive lane keeping system</vt:lpstr>
      <vt:lpstr>Background </vt:lpstr>
      <vt:lpstr>Lane Keeping System  </vt:lpstr>
      <vt:lpstr>model predictive control structure</vt:lpstr>
      <vt:lpstr>System Model</vt:lpstr>
      <vt:lpstr>Lane Keeping Assist Model</vt:lpstr>
      <vt:lpstr>environment and vehicle</vt:lpstr>
      <vt:lpstr>Simulations Results and Discussion </vt:lpstr>
      <vt:lpstr>Simulations Results and Discussion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Weng, YuYang</dc:creator>
  <cp:lastModifiedBy>Weng, YuYang</cp:lastModifiedBy>
  <cp:revision>34</cp:revision>
  <dcterms:created xsi:type="dcterms:W3CDTF">2021-04-14T07:23:59Z</dcterms:created>
  <dcterms:modified xsi:type="dcterms:W3CDTF">2021-04-30T06:48:55Z</dcterms:modified>
</cp:coreProperties>
</file>